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1"/>
  </p:notesMasterIdLst>
  <p:sldIdLst>
    <p:sldId id="256" r:id="rId2"/>
    <p:sldId id="297" r:id="rId3"/>
    <p:sldId id="315" r:id="rId4"/>
    <p:sldId id="316" r:id="rId5"/>
    <p:sldId id="318" r:id="rId6"/>
    <p:sldId id="317" r:id="rId7"/>
    <p:sldId id="262" r:id="rId8"/>
    <p:sldId id="264" r:id="rId9"/>
    <p:sldId id="319" r:id="rId10"/>
  </p:sldIdLst>
  <p:sldSz cx="9144000" cy="5143500" type="screen16x9"/>
  <p:notesSz cx="6858000" cy="9144000"/>
  <p:embeddedFontLst>
    <p:embeddedFont>
      <p:font typeface="Catamaran Light" panose="020B0604020202020204" charset="0"/>
      <p:regular r:id="rId12"/>
      <p:bold r:id="rId13"/>
    </p:embeddedFont>
    <p:embeddedFont>
      <p:font typeface="Kreon" panose="020B0604020202020204" charset="0"/>
      <p:regular r:id="rId14"/>
      <p:bold r:id="rId15"/>
    </p:embeddedFont>
    <p:embeddedFont>
      <p:font typeface="Livvic" pitchFamily="2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C6AA094-D2B3-4D34-A824-BAE01D99CB75}">
  <a:tblStyle styleId="{2C6AA094-D2B3-4D34-A824-BAE01D99CB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acfa05443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acfa05443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158d5a3ec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158d5a3ec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16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117847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ctrTitle"/>
          </p:nvPr>
        </p:nvSpPr>
        <p:spPr>
          <a:xfrm rot="-5400000">
            <a:off x="-343101" y="1759150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5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77877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5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13225" y="1162125"/>
            <a:ext cx="7717800" cy="3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4908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71" r:id="rId4"/>
    <p:sldLayoutId id="2147483672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214590" y="0"/>
            <a:ext cx="69294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rgbClr val="908269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Here is where your presentation begins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REVIEW FOOD</a:t>
            </a:r>
            <a:br>
              <a:rPr lang="es">
                <a:solidFill>
                  <a:schemeClr val="lt1"/>
                </a:solidFill>
              </a:rPr>
            </a:br>
            <a:r>
              <a:rPr lang="es" sz="3600">
                <a:solidFill>
                  <a:schemeClr val="lt1"/>
                </a:solidFill>
              </a:rPr>
              <a:t>DÍT VỪA KHÍT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7" name="Google Shape;127;p24"/>
          <p:cNvSpPr/>
          <p:nvPr/>
        </p:nvSpPr>
        <p:spPr>
          <a:xfrm rot="-5400000" flipH="1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2"/>
          <p:cNvSpPr txBox="1">
            <a:spLocks noGrp="1"/>
          </p:cNvSpPr>
          <p:nvPr>
            <p:ph type="body" idx="4294967295"/>
          </p:nvPr>
        </p:nvSpPr>
        <p:spPr>
          <a:xfrm>
            <a:off x="911225" y="1685600"/>
            <a:ext cx="1358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Page establishment, create idea.</a:t>
            </a:r>
            <a:endParaRPr sz="1400"/>
          </a:p>
        </p:txBody>
      </p:sp>
      <p:sp>
        <p:nvSpPr>
          <p:cNvPr id="305" name="Google Shape;305;p42"/>
          <p:cNvSpPr txBox="1">
            <a:spLocks noGrp="1"/>
          </p:cNvSpPr>
          <p:nvPr>
            <p:ph type="body" idx="4294967295"/>
          </p:nvPr>
        </p:nvSpPr>
        <p:spPr>
          <a:xfrm>
            <a:off x="4870575" y="1737600"/>
            <a:ext cx="1358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Posting Page.</a:t>
            </a:r>
            <a:endParaRPr sz="1400"/>
          </a:p>
        </p:txBody>
      </p:sp>
      <p:sp>
        <p:nvSpPr>
          <p:cNvPr id="306" name="Google Shape;306;p42"/>
          <p:cNvSpPr txBox="1">
            <a:spLocks noGrp="1"/>
          </p:cNvSpPr>
          <p:nvPr>
            <p:ph type="body" idx="4294967295"/>
          </p:nvPr>
        </p:nvSpPr>
        <p:spPr>
          <a:xfrm>
            <a:off x="2911825" y="1737600"/>
            <a:ext cx="1358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Basic details: share food, share address, review</a:t>
            </a:r>
            <a:endParaRPr sz="1400"/>
          </a:p>
        </p:txBody>
      </p:sp>
      <p:cxnSp>
        <p:nvCxnSpPr>
          <p:cNvPr id="307" name="Google Shape;307;p42"/>
          <p:cNvCxnSpPr/>
          <p:nvPr/>
        </p:nvCxnSpPr>
        <p:spPr>
          <a:xfrm>
            <a:off x="724575" y="31412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8" name="Google Shape;308;p42"/>
          <p:cNvSpPr/>
          <p:nvPr/>
        </p:nvSpPr>
        <p:spPr>
          <a:xfrm>
            <a:off x="1352200" y="2924000"/>
            <a:ext cx="434400" cy="43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42"/>
          <p:cNvSpPr/>
          <p:nvPr/>
        </p:nvSpPr>
        <p:spPr>
          <a:xfrm>
            <a:off x="3352775" y="2924000"/>
            <a:ext cx="434400" cy="43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42"/>
          <p:cNvSpPr/>
          <p:nvPr/>
        </p:nvSpPr>
        <p:spPr>
          <a:xfrm>
            <a:off x="5353350" y="2924000"/>
            <a:ext cx="434400" cy="434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2" name="Google Shape;312;p42"/>
          <p:cNvCxnSpPr>
            <a:stCxn id="308" idx="0"/>
          </p:cNvCxnSpPr>
          <p:nvPr/>
        </p:nvCxnSpPr>
        <p:spPr>
          <a:xfrm rot="10800000">
            <a:off x="1569400" y="2576600"/>
            <a:ext cx="0" cy="347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313" name="Google Shape;313;p42"/>
          <p:cNvCxnSpPr/>
          <p:nvPr/>
        </p:nvCxnSpPr>
        <p:spPr>
          <a:xfrm rot="10800000">
            <a:off x="3569975" y="2576600"/>
            <a:ext cx="0" cy="347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314" name="Google Shape;314;p42"/>
          <p:cNvCxnSpPr/>
          <p:nvPr/>
        </p:nvCxnSpPr>
        <p:spPr>
          <a:xfrm rot="10800000">
            <a:off x="5570550" y="2576600"/>
            <a:ext cx="0" cy="3474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16" name="Google Shape;316;p42"/>
          <p:cNvSpPr txBox="1">
            <a:spLocks noGrp="1"/>
          </p:cNvSpPr>
          <p:nvPr>
            <p:ph type="body" idx="4294967295"/>
          </p:nvPr>
        </p:nvSpPr>
        <p:spPr>
          <a:xfrm>
            <a:off x="911225" y="1333500"/>
            <a:ext cx="1358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Week 1 - 2</a:t>
            </a:r>
            <a:endParaRPr b="1"/>
          </a:p>
        </p:txBody>
      </p:sp>
      <p:sp>
        <p:nvSpPr>
          <p:cNvPr id="317" name="Google Shape;317;p42"/>
          <p:cNvSpPr txBox="1">
            <a:spLocks noGrp="1"/>
          </p:cNvSpPr>
          <p:nvPr>
            <p:ph type="body" idx="4294967295"/>
          </p:nvPr>
        </p:nvSpPr>
        <p:spPr>
          <a:xfrm>
            <a:off x="2911825" y="1333500"/>
            <a:ext cx="1358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Week 3 - 5</a:t>
            </a:r>
            <a:endParaRPr b="1"/>
          </a:p>
        </p:txBody>
      </p:sp>
      <p:sp>
        <p:nvSpPr>
          <p:cNvPr id="318" name="Google Shape;318;p42"/>
          <p:cNvSpPr txBox="1">
            <a:spLocks noGrp="1"/>
          </p:cNvSpPr>
          <p:nvPr>
            <p:ph type="body" idx="4294967295"/>
          </p:nvPr>
        </p:nvSpPr>
        <p:spPr>
          <a:xfrm>
            <a:off x="4870575" y="1333500"/>
            <a:ext cx="1358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Week 6 - 10</a:t>
            </a:r>
            <a:endParaRPr b="1"/>
          </a:p>
        </p:txBody>
      </p:sp>
      <p:pic>
        <p:nvPicPr>
          <p:cNvPr id="1026" name="Picture 2" descr="Ca Rô Lá Cờ Băt Đâu Dưng Cuộc - Miễn Phí vector hình ảnh trên Pixabay">
            <a:extLst>
              <a:ext uri="{FF2B5EF4-FFF2-40B4-BE49-F238E27FC236}">
                <a16:creationId xmlns:a16="http://schemas.microsoft.com/office/drawing/2014/main" id="{0364EBA4-730C-55D9-C1D8-59A5CF267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529187">
            <a:off x="7335737" y="2453571"/>
            <a:ext cx="467347" cy="762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A34F7DD-8B71-4702-6183-A05AE43DA8D5}"/>
              </a:ext>
            </a:extLst>
          </p:cNvPr>
          <p:cNvSpPr txBox="1"/>
          <p:nvPr/>
        </p:nvSpPr>
        <p:spPr>
          <a:xfrm>
            <a:off x="2296275" y="310963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>
                <a:solidFill>
                  <a:schemeClr val="accent6">
                    <a:lumMod val="75000"/>
                  </a:schemeClr>
                </a:solidFill>
                <a:latin typeface="Kreon" panose="020B0604020202020204" charset="0"/>
              </a:rPr>
              <a:t>TIMELINE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8072B7C-13C1-72B6-19CD-A17D3E7086FB}"/>
              </a:ext>
            </a:extLst>
          </p:cNvPr>
          <p:cNvGraphicFramePr>
            <a:graphicFrameLocks noGrp="1"/>
          </p:cNvGraphicFramePr>
          <p:nvPr/>
        </p:nvGraphicFramePr>
        <p:xfrm>
          <a:off x="606056" y="176155"/>
          <a:ext cx="7931888" cy="474046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93959">
                  <a:extLst>
                    <a:ext uri="{9D8B030D-6E8A-4147-A177-3AD203B41FA5}">
                      <a16:colId xmlns:a16="http://schemas.microsoft.com/office/drawing/2014/main" val="2470893139"/>
                    </a:ext>
                  </a:extLst>
                </a:gridCol>
                <a:gridCol w="693959">
                  <a:extLst>
                    <a:ext uri="{9D8B030D-6E8A-4147-A177-3AD203B41FA5}">
                      <a16:colId xmlns:a16="http://schemas.microsoft.com/office/drawing/2014/main" val="1638266115"/>
                    </a:ext>
                  </a:extLst>
                </a:gridCol>
                <a:gridCol w="2201214">
                  <a:extLst>
                    <a:ext uri="{9D8B030D-6E8A-4147-A177-3AD203B41FA5}">
                      <a16:colId xmlns:a16="http://schemas.microsoft.com/office/drawing/2014/main" val="3096921487"/>
                    </a:ext>
                  </a:extLst>
                </a:gridCol>
                <a:gridCol w="1447585">
                  <a:extLst>
                    <a:ext uri="{9D8B030D-6E8A-4147-A177-3AD203B41FA5}">
                      <a16:colId xmlns:a16="http://schemas.microsoft.com/office/drawing/2014/main" val="1217319518"/>
                    </a:ext>
                  </a:extLst>
                </a:gridCol>
                <a:gridCol w="1088445">
                  <a:extLst>
                    <a:ext uri="{9D8B030D-6E8A-4147-A177-3AD203B41FA5}">
                      <a16:colId xmlns:a16="http://schemas.microsoft.com/office/drawing/2014/main" val="2593847644"/>
                    </a:ext>
                  </a:extLst>
                </a:gridCol>
                <a:gridCol w="1806726">
                  <a:extLst>
                    <a:ext uri="{9D8B030D-6E8A-4147-A177-3AD203B41FA5}">
                      <a16:colId xmlns:a16="http://schemas.microsoft.com/office/drawing/2014/main" val="980831946"/>
                    </a:ext>
                  </a:extLst>
                </a:gridCol>
              </a:tblGrid>
              <a:tr h="367510">
                <a:tc>
                  <a:txBody>
                    <a:bodyPr/>
                    <a:lstStyle/>
                    <a:p>
                      <a:r>
                        <a:rPr lang="en-US" sz="1100"/>
                        <a:t>Week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Who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Deadline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Note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38821"/>
                  </a:ext>
                </a:extLst>
              </a:tr>
              <a:tr h="542772">
                <a:tc>
                  <a:txBody>
                    <a:bodyPr/>
                    <a:lstStyle/>
                    <a:p>
                      <a:r>
                        <a:rPr lang="en-US" sz="1100"/>
                        <a:t>1-2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Dicuss</a:t>
                      </a:r>
                      <a:r>
                        <a:rPr lang="en-US" sz="1100" dirty="0"/>
                        <a:t> idea 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All of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3/6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Logo, logan, direction projection,…..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035415"/>
                  </a:ext>
                </a:extLst>
              </a:tr>
              <a:tr h="300304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Create Logo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Ngọc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Change 7/6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853886"/>
                  </a:ext>
                </a:extLst>
              </a:tr>
              <a:tr h="384464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Building page on Facebook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Tâm</a:t>
                      </a:r>
                      <a:r>
                        <a:rPr lang="en-US" sz="1100" dirty="0"/>
                        <a:t> and </a:t>
                      </a:r>
                      <a:r>
                        <a:rPr lang="en-US" sz="1100" dirty="0" err="1"/>
                        <a:t>Nguyệt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8/6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674176"/>
                  </a:ext>
                </a:extLst>
              </a:tr>
              <a:tr h="355832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All of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27/6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989843"/>
                  </a:ext>
                </a:extLst>
              </a:tr>
              <a:tr h="320702">
                <a:tc>
                  <a:txBody>
                    <a:bodyPr/>
                    <a:lstStyle/>
                    <a:p>
                      <a:r>
                        <a:rPr lang="en-US" sz="1100"/>
                        <a:t>3-5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Sustentive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All of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8450923"/>
                  </a:ext>
                </a:extLst>
              </a:tr>
              <a:tr h="320702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6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First post - Page introduction - Explain and purpose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Nguyệt and Tâm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8/6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Create an image for the intro, include the name of the page's slogan, and post it on the page.</a:t>
                      </a:r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364419"/>
                  </a:ext>
                </a:extLst>
              </a:tr>
              <a:tr h="320702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7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Post1:#bundau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Tâm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22/6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Time, price, address, review food.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237657"/>
                  </a:ext>
                </a:extLst>
              </a:tr>
              <a:tr h="320702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8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Post2:#banhtrang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Thảo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23/6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5967480"/>
                  </a:ext>
                </a:extLst>
              </a:tr>
              <a:tr h="320702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9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Post3:#chequan9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Ngân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24/6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136960"/>
                  </a:ext>
                </a:extLst>
              </a:tr>
              <a:tr h="320702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10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Post4:#chethuduc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Ngọc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25/6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983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908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7286E57-E13C-5296-6662-1F3693799E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8976929"/>
              </p:ext>
            </p:extLst>
          </p:nvPr>
        </p:nvGraphicFramePr>
        <p:xfrm>
          <a:off x="439478" y="77973"/>
          <a:ext cx="8345796" cy="5021431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390966">
                  <a:extLst>
                    <a:ext uri="{9D8B030D-6E8A-4147-A177-3AD203B41FA5}">
                      <a16:colId xmlns:a16="http://schemas.microsoft.com/office/drawing/2014/main" val="1351496718"/>
                    </a:ext>
                  </a:extLst>
                </a:gridCol>
                <a:gridCol w="691905">
                  <a:extLst>
                    <a:ext uri="{9D8B030D-6E8A-4147-A177-3AD203B41FA5}">
                      <a16:colId xmlns:a16="http://schemas.microsoft.com/office/drawing/2014/main" val="1010124352"/>
                    </a:ext>
                  </a:extLst>
                </a:gridCol>
                <a:gridCol w="2090027">
                  <a:extLst>
                    <a:ext uri="{9D8B030D-6E8A-4147-A177-3AD203B41FA5}">
                      <a16:colId xmlns:a16="http://schemas.microsoft.com/office/drawing/2014/main" val="3556321536"/>
                    </a:ext>
                  </a:extLst>
                </a:gridCol>
                <a:gridCol w="1390966">
                  <a:extLst>
                    <a:ext uri="{9D8B030D-6E8A-4147-A177-3AD203B41FA5}">
                      <a16:colId xmlns:a16="http://schemas.microsoft.com/office/drawing/2014/main" val="365676258"/>
                    </a:ext>
                  </a:extLst>
                </a:gridCol>
                <a:gridCol w="974190">
                  <a:extLst>
                    <a:ext uri="{9D8B030D-6E8A-4147-A177-3AD203B41FA5}">
                      <a16:colId xmlns:a16="http://schemas.microsoft.com/office/drawing/2014/main" val="2380621325"/>
                    </a:ext>
                  </a:extLst>
                </a:gridCol>
                <a:gridCol w="1807742">
                  <a:extLst>
                    <a:ext uri="{9D8B030D-6E8A-4147-A177-3AD203B41FA5}">
                      <a16:colId xmlns:a16="http://schemas.microsoft.com/office/drawing/2014/main" val="113777655"/>
                    </a:ext>
                  </a:extLst>
                </a:gridCol>
              </a:tblGrid>
              <a:tr h="346831">
                <a:tc>
                  <a:txBody>
                    <a:bodyPr/>
                    <a:lstStyle/>
                    <a:p>
                      <a:r>
                        <a:rPr lang="en-US" sz="1050"/>
                        <a:t>Week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Who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Deadline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Note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679211"/>
                  </a:ext>
                </a:extLst>
              </a:tr>
              <a:tr h="363513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Post5:#bunbo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Ngọc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30/6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7954200"/>
                  </a:ext>
                </a:extLst>
              </a:tr>
              <a:tr h="334496">
                <a:tc>
                  <a:txBody>
                    <a:bodyPr/>
                    <a:lstStyle/>
                    <a:p>
                      <a:r>
                        <a:rPr lang="en-US" sz="1050"/>
                        <a:t>Week 6 - 9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Post6:#banhcuon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Tâm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13/7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7254022"/>
                  </a:ext>
                </a:extLst>
              </a:tr>
              <a:tr h="375224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Post7:#banhcanhcua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Thảo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16/7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1742088"/>
                  </a:ext>
                </a:extLst>
              </a:tr>
              <a:tr h="368125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Post8:#oc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Nguyệt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20/7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6225485"/>
                  </a:ext>
                </a:extLst>
              </a:tr>
              <a:tr h="368912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Post9:#banhxeo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Ngân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22/7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349872"/>
                  </a:ext>
                </a:extLst>
              </a:tr>
              <a:tr h="416686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Post10:#comga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Tâm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25/7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426706"/>
                  </a:ext>
                </a:extLst>
              </a:tr>
              <a:tr h="384752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Post11:#banhmi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Ngọc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28/7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101805"/>
                  </a:ext>
                </a:extLst>
              </a:tr>
              <a:tr h="373920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Post12:#xoi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Ngân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30/7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624811"/>
                  </a:ext>
                </a:extLst>
              </a:tr>
              <a:tr h="278682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Post13:#bone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Thảo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2/8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045139"/>
                  </a:ext>
                </a:extLst>
              </a:tr>
              <a:tr h="441771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Post14:#banhcan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Nguyệt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4/8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282566"/>
                  </a:ext>
                </a:extLst>
              </a:tr>
              <a:tr h="524303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Post15:#quannhau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All of 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7/8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/>
                        <a:t>Time, price, address, review food.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9282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4660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980789B-2B91-AB91-A76B-1CDC34434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763" y="11961"/>
            <a:ext cx="4984500" cy="48812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08067D-CDBA-85C9-BC2D-A33494DD5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175" y="262270"/>
            <a:ext cx="3551704" cy="32792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E6FC14-9FAA-AC16-D2B1-7F5C0452F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2259" y="2244419"/>
            <a:ext cx="2875888" cy="28553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CD40BF-4D2B-1D70-0A40-88DC30648A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701"/>
          <a:stretch/>
        </p:blipFill>
        <p:spPr>
          <a:xfrm>
            <a:off x="859683" y="2571750"/>
            <a:ext cx="3783202" cy="273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618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BCA782-2325-3A65-F904-8E2F07905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905" y="283355"/>
            <a:ext cx="2602095" cy="1943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7AA46E-8B6E-F1AE-7566-2C32F68F1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5158" y="284241"/>
            <a:ext cx="2506747" cy="1943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946232-1F86-0ABE-D333-B385AE5261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778" y="2033034"/>
            <a:ext cx="3575874" cy="3149207"/>
          </a:xfrm>
          <a:prstGeom prst="rect">
            <a:avLst/>
          </a:prstGeom>
        </p:spPr>
      </p:pic>
      <p:pic>
        <p:nvPicPr>
          <p:cNvPr id="1030" name="Picture 6" descr="Open photo">
            <a:extLst>
              <a:ext uri="{FF2B5EF4-FFF2-40B4-BE49-F238E27FC236}">
                <a16:creationId xmlns:a16="http://schemas.microsoft.com/office/drawing/2014/main" id="{CA543410-E162-94C5-2EA0-F10D2FCDA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84" y="748359"/>
            <a:ext cx="3838026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Open photo">
            <a:extLst>
              <a:ext uri="{FF2B5EF4-FFF2-40B4-BE49-F238E27FC236}">
                <a16:creationId xmlns:a16="http://schemas.microsoft.com/office/drawing/2014/main" id="{5DC59C67-87C9-8F6C-32A8-21E2C755F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726" y="2366187"/>
            <a:ext cx="4572000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0791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>
            <a:alphaModFix/>
          </a:blip>
          <a:srcRect r="37500"/>
          <a:stretch/>
        </p:blipFill>
        <p:spPr>
          <a:xfrm>
            <a:off x="331425" y="271375"/>
            <a:ext cx="4224899" cy="450614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5397749" y="1766874"/>
            <a:ext cx="2671213" cy="8048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800">
                <a:solidFill>
                  <a:schemeClr val="lt1"/>
                </a:solidFill>
              </a:rPr>
            </a:br>
            <a:r>
              <a:rPr lang="en-US" sz="2800">
                <a:solidFill>
                  <a:schemeClr val="lt1"/>
                </a:solidFill>
              </a:rPr>
              <a:t>ADVANTAGE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/>
          <p:nvPr/>
        </p:nvSpPr>
        <p:spPr>
          <a:xfrm rot="5400000">
            <a:off x="-752200" y="2013850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0" name="Google Shape;220;p32"/>
          <p:cNvPicPr preferRelativeResize="0"/>
          <p:nvPr/>
        </p:nvPicPr>
        <p:blipFill rotWithShape="1">
          <a:blip r:embed="rId3">
            <a:alphaModFix/>
          </a:blip>
          <a:srcRect r="754" b="16022"/>
          <a:stretch/>
        </p:blipFill>
        <p:spPr>
          <a:xfrm>
            <a:off x="1948200" y="541750"/>
            <a:ext cx="7195801" cy="405990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2"/>
          <p:cNvSpPr/>
          <p:nvPr/>
        </p:nvSpPr>
        <p:spPr>
          <a:xfrm rot="-5400000" flipH="1">
            <a:off x="3168750" y="-678801"/>
            <a:ext cx="1440300" cy="38814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subTitle" idx="1"/>
          </p:nvPr>
        </p:nvSpPr>
        <p:spPr>
          <a:xfrm>
            <a:off x="1948200" y="814470"/>
            <a:ext cx="3999419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4000" b="1">
                <a:solidFill>
                  <a:schemeClr val="bg1"/>
                </a:solidFill>
              </a:rPr>
              <a:t>DISADVANTAGE</a:t>
            </a:r>
            <a:endParaRPr sz="4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ÂY LÁ RÙA LỚN CÂY GIẢ 18 LÁ | Lazada.vn">
            <a:extLst>
              <a:ext uri="{FF2B5EF4-FFF2-40B4-BE49-F238E27FC236}">
                <a16:creationId xmlns:a16="http://schemas.microsoft.com/office/drawing/2014/main" id="{060DC183-C80B-E630-6C37-0FFF2582A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90192">
            <a:off x="5828765" y="148854"/>
            <a:ext cx="2337834" cy="2337834"/>
          </a:xfrm>
          <a:prstGeom prst="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ây lá rùa trang trí siêu đẹp | Shopee Việt Nam">
            <a:extLst>
              <a:ext uri="{FF2B5EF4-FFF2-40B4-BE49-F238E27FC236}">
                <a16:creationId xmlns:a16="http://schemas.microsoft.com/office/drawing/2014/main" id="{5E55743C-35AF-ABED-F199-5D39B9294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4D7F40"/>
              </a:clrFrom>
              <a:clrTo>
                <a:srgbClr val="4D7F40">
                  <a:alpha val="0"/>
                </a:srgbClr>
              </a:clrTo>
            </a:clrChange>
            <a:duotone>
              <a:prstClr val="black"/>
              <a:schemeClr val="accent6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04635">
            <a:off x="859022" y="2350323"/>
            <a:ext cx="2435441" cy="250662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1">
            <a:extLst>
              <a:ext uri="{FF2B5EF4-FFF2-40B4-BE49-F238E27FC236}">
                <a16:creationId xmlns:a16="http://schemas.microsoft.com/office/drawing/2014/main" id="{87BCFBD3-C3C1-7829-74B7-61D8D2E81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46318" y="1759737"/>
            <a:ext cx="4851364" cy="1181172"/>
          </a:xfrm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54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04048952"/>
      </p:ext>
    </p:extLst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375</Words>
  <Application>Microsoft Office PowerPoint</Application>
  <PresentationFormat>On-screen Show (16:9)</PresentationFormat>
  <Paragraphs>129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Roboto</vt:lpstr>
      <vt:lpstr>Kreon</vt:lpstr>
      <vt:lpstr>Catamaran Light</vt:lpstr>
      <vt:lpstr>Livvic</vt:lpstr>
      <vt:lpstr>Engineering Project Proposal by Slidesgo</vt:lpstr>
      <vt:lpstr>REVIEW FOOD DÍT VỪA KHÍT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ADVANTAGE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REVIEW FOOD DÍT VỪA KHÍT</dc:title>
  <cp:lastModifiedBy>Trần Ngân</cp:lastModifiedBy>
  <cp:revision>5</cp:revision>
  <dcterms:modified xsi:type="dcterms:W3CDTF">2022-07-12T01:21:06Z</dcterms:modified>
</cp:coreProperties>
</file>